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0" r:id="rId6"/>
    <p:sldId id="319" r:id="rId7"/>
    <p:sldId id="324" r:id="rId8"/>
    <p:sldId id="323" r:id="rId9"/>
    <p:sldId id="322" r:id="rId10"/>
    <p:sldId id="267" r:id="rId11"/>
    <p:sldId id="325" r:id="rId12"/>
    <p:sldId id="327" r:id="rId13"/>
    <p:sldId id="328" r:id="rId14"/>
    <p:sldId id="329" r:id="rId15"/>
    <p:sldId id="330" r:id="rId16"/>
    <p:sldId id="326" r:id="rId17"/>
    <p:sldId id="271" r:id="rId18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640"/>
        <p:guide pos="21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不同扩散时间步（</a:t>
            </a:r>
            <a:r>
              <a:rPr lang="en-US" altLang="zh-CN"/>
              <a:t>timestep</a:t>
            </a:r>
            <a:r>
              <a:rPr lang="zh-CN" altLang="en-US"/>
              <a:t>）的噪声预测任务难度不同。当时间步较大</a:t>
            </a:r>
            <a:r>
              <a:rPr lang="en-US" altLang="zh-CN"/>
              <a:t>, </a:t>
            </a:r>
            <a:r>
              <a:rPr lang="zh-CN" altLang="en-US"/>
              <a:t>任务难度显著降低，此时即使小模型也能胜任。传统</a:t>
            </a:r>
            <a:r>
              <a:rPr lang="en-US" altLang="zh-CN"/>
              <a:t>DiT</a:t>
            </a:r>
            <a:r>
              <a:rPr lang="zh-CN" altLang="en-US"/>
              <a:t>在所有时间步采用相同计算量，导致高难度时间步资源不足，而低难度时间步存在冗余计算。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图像不同区域的噪声预测难度存在显著差异</a:t>
            </a:r>
            <a:r>
              <a:rPr lang="en-US" altLang="zh-CN"/>
              <a:t>.</a:t>
            </a:r>
            <a:r>
              <a:rPr lang="zh-CN" altLang="en-US"/>
              <a:t>主体区域（如动物、物体）的预测损失较高，背景区域（如天空、纯色区域）损失较低。</a:t>
            </a:r>
            <a:endParaRPr lang="zh-CN" altLang="en-US"/>
          </a:p>
          <a:p>
            <a:r>
              <a:rPr lang="zh-CN" altLang="en-US"/>
              <a:t>统一计算所有图像块（</a:t>
            </a:r>
            <a:r>
              <a:rPr lang="en-US" altLang="zh-CN"/>
              <a:t>patch</a:t>
            </a:r>
            <a:r>
              <a:rPr lang="zh-CN" altLang="en-US"/>
              <a:t>）导致对简单区域的过度计算。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MHSA</a:t>
            </a:r>
            <a:r>
              <a:rPr lang="zh-CN" altLang="en-US"/>
              <a:t>需要所有</a:t>
            </a:r>
            <a:r>
              <a:rPr lang="en-US" altLang="zh-CN"/>
              <a:t>Token</a:t>
            </a:r>
            <a:r>
              <a:rPr lang="zh-CN" altLang="en-US"/>
              <a:t>之间的全局交互。</a:t>
            </a:r>
            <a:endParaRPr lang="zh-CN" altLang="en-US"/>
          </a:p>
          <a:p>
            <a:r>
              <a:rPr lang="zh-CN" altLang="en-US"/>
              <a:t>每个</a:t>
            </a:r>
            <a:r>
              <a:rPr lang="en-US" altLang="zh-CN"/>
              <a:t>Token</a:t>
            </a:r>
            <a:r>
              <a:rPr lang="zh-CN" altLang="en-US"/>
              <a:t>的注意力权重取决于所有其他</a:t>
            </a:r>
            <a:r>
              <a:rPr lang="en-US" altLang="zh-CN"/>
              <a:t>Token</a:t>
            </a:r>
            <a:r>
              <a:rPr lang="zh-CN" altLang="en-US"/>
              <a:t>的键（</a:t>
            </a:r>
            <a:r>
              <a:rPr lang="en-US" altLang="zh-CN"/>
              <a:t>Key</a:t>
            </a:r>
            <a:r>
              <a:rPr lang="zh-CN" altLang="en-US"/>
              <a:t>）和查询（</a:t>
            </a:r>
            <a:r>
              <a:rPr lang="en-US" altLang="zh-CN"/>
              <a:t>Query</a:t>
            </a:r>
            <a:r>
              <a:rPr lang="zh-CN" altLang="en-US"/>
              <a:t>）。如果动态跳过某些</a:t>
            </a:r>
            <a:r>
              <a:rPr lang="en-US" altLang="zh-CN"/>
              <a:t>Token</a:t>
            </a:r>
            <a:r>
              <a:rPr lang="zh-CN" altLang="en-US"/>
              <a:t>，会导致注意力矩阵不完整，破坏全局依赖关系。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MLP</a:t>
            </a:r>
            <a:r>
              <a:rPr lang="zh-CN" altLang="en-US"/>
              <a:t>对每个</a:t>
            </a:r>
            <a:r>
              <a:rPr lang="en-US" altLang="zh-CN"/>
              <a:t>Token</a:t>
            </a:r>
            <a:r>
              <a:rPr lang="zh-CN" altLang="en-US"/>
              <a:t>独立进行逐通道变换。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6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7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7400" y="5257800"/>
            <a:ext cx="19354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altLang="zh-CN" sz="16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ICLR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2025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10460" y="5511165"/>
            <a:ext cx="816419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https://github.com/NUS-HPC-AI-Lab/ Dynamic-Diffusion-Transformer.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38"/>
          <p:cNvSpPr txBox="1"/>
          <p:nvPr>
            <p:custDataLst>
              <p:tags r:id="rId15"/>
            </p:custDataLst>
          </p:nvPr>
        </p:nvSpPr>
        <p:spPr>
          <a:xfrm>
            <a:off x="456946" y="1295603"/>
            <a:ext cx="1086358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Dynamic Diffusion Transformer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9200" y="2209800"/>
            <a:ext cx="10182225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995" y="2176145"/>
            <a:ext cx="8715375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1600200"/>
            <a:ext cx="965835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133600"/>
            <a:ext cx="970597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905000"/>
            <a:ext cx="9105900" cy="16859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4114800"/>
            <a:ext cx="4486275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1447800"/>
            <a:ext cx="12106275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rcRect b="22453"/>
          <a:stretch>
            <a:fillRect/>
          </a:stretch>
        </p:blipFill>
        <p:spPr>
          <a:xfrm>
            <a:off x="0" y="1677035"/>
            <a:ext cx="8830945" cy="365823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839200" y="2438400"/>
            <a:ext cx="34207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a) Timestep perspective: excessive computational costs at timesteps where the task complexity is low.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b) Spatial perspective: uniform computational treatment of all patches introduces redundancy and is likely suboptimal.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371600"/>
            <a:ext cx="12047220" cy="41916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3794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5300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1143000"/>
            <a:ext cx="11019790" cy="10941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209800"/>
            <a:ext cx="9534525" cy="10382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3352800"/>
            <a:ext cx="506222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3794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5300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1219200"/>
            <a:ext cx="9810750" cy="495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1905000"/>
            <a:ext cx="8524875" cy="17621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352800"/>
            <a:ext cx="5187315" cy="3422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3794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5300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1219200"/>
            <a:ext cx="7648575" cy="5524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1905000"/>
            <a:ext cx="8296275" cy="10477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895600"/>
            <a:ext cx="5111115" cy="3844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371600"/>
            <a:ext cx="11563350" cy="5133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" y="1752600"/>
            <a:ext cx="12134850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" y="1581150"/>
            <a:ext cx="11029950" cy="3695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3052</Words>
  <Application>WPS 演示</Application>
  <PresentationFormat>On-screen Show (4:3)</PresentationFormat>
  <Paragraphs>224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grapefruit</cp:lastModifiedBy>
  <cp:revision>81</cp:revision>
  <dcterms:created xsi:type="dcterms:W3CDTF">2023-09-17T03:47:00Z</dcterms:created>
  <dcterms:modified xsi:type="dcterms:W3CDTF">2025-05-08T11:27:39Z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2023-09-25T16:00:00Z</vt:filetime>
  </property>
  <property fmtid="{D5CDD505-2E9C-101B-9397-08002B2CF9AE}" pid="5" name="ICV">
    <vt:lpwstr>4507A43EB7BD49BA875EA79C04BABF7D_13</vt:lpwstr>
  </property>
  <property fmtid="{D5CDD505-2E9C-101B-9397-08002B2CF9AE}" pid="6" name="KSOProductBuildVer">
    <vt:lpwstr>2052-12.1.0.20784</vt:lpwstr>
  </property>
</Properties>
</file>